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70" r:id="rId5"/>
    <p:sldId id="259" r:id="rId6"/>
    <p:sldId id="261" r:id="rId7"/>
    <p:sldId id="262" r:id="rId8"/>
    <p:sldId id="263" r:id="rId9"/>
    <p:sldId id="271" r:id="rId10"/>
    <p:sldId id="266" r:id="rId11"/>
    <p:sldId id="268" r:id="rId12"/>
    <p:sldId id="275" r:id="rId13"/>
    <p:sldId id="277" r:id="rId14"/>
    <p:sldId id="269" r:id="rId15"/>
    <p:sldId id="278" r:id="rId16"/>
  </p:sldIdLst>
  <p:sldSz cx="12192000" cy="6858000"/>
  <p:notesSz cx="7053263" cy="9309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-78" y="-7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1/2/2018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1/2/2018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1/2/2018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1/2/2018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1/2/2018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1/2/2018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1/2/2018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1/2/2018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1/2/2018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1/2/2018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1/2/2018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1/2/2018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1/2/2018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1/2/2018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1/2/2018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1/2/2018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1/2/2018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1/2/2018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emf"/><Relationship Id="rId4" Type="http://schemas.openxmlformats.org/officeDocument/2006/relationships/package" Target="../embeddings/Microsoft_Word_Document1.docx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Candidate Name,</a:t>
            </a:r>
          </a:p>
          <a:p>
            <a:r>
              <a:rPr lang="en-US" dirty="0" smtClean="0"/>
              <a:t>Qualification</a:t>
            </a:r>
          </a:p>
          <a:p>
            <a:r>
              <a:rPr lang="en-US" dirty="0" smtClean="0"/>
              <a:t>Supervisor, Co-supervisor, Clinical Supervisor Qualification, Designation and working Place</a:t>
            </a:r>
            <a:endParaRPr lang="en-US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-5255" y="152400"/>
            <a:ext cx="7696200" cy="914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Arial Narrow" pitchFamily="34" charset="0"/>
              </a:rPr>
              <a:t>SYNOPSIS PRESENTATION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ysClr val="window" lastClr="FFFFFF"/>
              </a:solidFill>
              <a:effectLst/>
              <a:uLnTx/>
              <a:uFillTx/>
              <a:latin typeface="Arial Narrow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10308" y="1030894"/>
            <a:ext cx="4700954" cy="1200329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Total Not More Than 15 Slides</a:t>
            </a:r>
            <a:endParaRPr lang="en-US" sz="3600" b="1" dirty="0">
              <a:solidFill>
                <a:srgbClr val="FF00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19763" y="266799"/>
            <a:ext cx="1887095" cy="1495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0683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811369" y="283334"/>
            <a:ext cx="97621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/>
              <a:t>Methods and Material</a:t>
            </a:r>
            <a:endParaRPr lang="en-US" sz="96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1287887" y="2011696"/>
            <a:ext cx="7946265" cy="289515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None/>
              <a:defRPr/>
            </a:pPr>
            <a:r>
              <a:rPr lang="en-US" sz="4000" b="1" u="sng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Study Design</a:t>
            </a:r>
            <a:endParaRPr lang="en-US" sz="4000" b="1" u="sng" dirty="0">
              <a:solidFill>
                <a:schemeClr val="bg2">
                  <a:lumMod val="20000"/>
                  <a:lumOff val="8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  <a:defRPr/>
            </a:pPr>
            <a:r>
              <a:rPr lang="en-US" sz="4000" b="1" u="sng" dirty="0">
                <a:solidFill>
                  <a:schemeClr val="bg2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Sampling Method</a:t>
            </a:r>
            <a:endParaRPr lang="en-US" sz="4000" b="1" dirty="0">
              <a:solidFill>
                <a:schemeClr val="bg2">
                  <a:lumMod val="20000"/>
                  <a:lumOff val="8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  <a:defRPr/>
            </a:pPr>
            <a:r>
              <a:rPr lang="en-US" sz="4000" b="1" u="sng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Sample Size</a:t>
            </a:r>
            <a:endParaRPr lang="en-US" sz="4000" b="1" u="sng" dirty="0">
              <a:solidFill>
                <a:schemeClr val="bg2">
                  <a:lumMod val="20000"/>
                  <a:lumOff val="8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None/>
              <a:defRPr/>
            </a:pPr>
            <a:r>
              <a:rPr lang="en-US" sz="4000" b="1" u="sng" dirty="0">
                <a:solidFill>
                  <a:schemeClr val="bg2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Study </a:t>
            </a:r>
            <a:r>
              <a:rPr lang="en-US" sz="4000" b="1" u="sng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Setting</a:t>
            </a:r>
          </a:p>
          <a:p>
            <a:pPr>
              <a:buNone/>
              <a:defRPr/>
            </a:pPr>
            <a:r>
              <a:rPr lang="en-US" sz="4000" b="1" u="sng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Study Duration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8170989" y="3610708"/>
            <a:ext cx="3235569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Max 5 Slides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026046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47729" y="334849"/>
            <a:ext cx="74139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Statistical Analysis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47729" y="3655452"/>
            <a:ext cx="741393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Study Variables</a:t>
            </a:r>
            <a:endParaRPr lang="en-US" sz="4800" dirty="0"/>
          </a:p>
        </p:txBody>
      </p:sp>
      <p:sp>
        <p:nvSpPr>
          <p:cNvPr id="5" name="TextBox 4"/>
          <p:cNvSpPr txBox="1"/>
          <p:nvPr/>
        </p:nvSpPr>
        <p:spPr>
          <a:xfrm>
            <a:off x="6858005" y="2907323"/>
            <a:ext cx="3235569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Single Slide</a:t>
            </a:r>
            <a:endParaRPr lang="en-US" sz="3600" dirty="0"/>
          </a:p>
        </p:txBody>
      </p:sp>
      <p:sp>
        <p:nvSpPr>
          <p:cNvPr id="2" name="Rectangle 1"/>
          <p:cNvSpPr/>
          <p:nvPr/>
        </p:nvSpPr>
        <p:spPr>
          <a:xfrm>
            <a:off x="347729" y="1487319"/>
            <a:ext cx="934725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latin typeface="Arial" panose="020B0604020202020204" pitchFamily="34" charset="0"/>
                <a:ea typeface="Calibri" panose="020F0502020204030204" pitchFamily="34" charset="0"/>
              </a:rPr>
              <a:t>The software used for data analysis will be </a:t>
            </a:r>
            <a:r>
              <a:rPr lang="en-US" b="1" dirty="0">
                <a:latin typeface="Arial" panose="020B0604020202020204" pitchFamily="34" charset="0"/>
                <a:ea typeface="Calibri" panose="020F0502020204030204" pitchFamily="34" charset="0"/>
              </a:rPr>
              <a:t>IBM SPSS Base Licensed version 21 with Authorization Code: c27d0e0ed5eb112ac0e3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76678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4545" y="0"/>
            <a:ext cx="874475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u="sng" dirty="0"/>
              <a:t>Study Time line &amp; </a:t>
            </a:r>
            <a:r>
              <a:rPr lang="en-US" sz="4800" b="1" u="sng" dirty="0" smtClean="0"/>
              <a:t>Schedule</a:t>
            </a:r>
          </a:p>
          <a:p>
            <a:r>
              <a:rPr lang="en-US" sz="3200" dirty="0" smtClean="0">
                <a:latin typeface="Calibri" panose="020F0502020204030204" pitchFamily="34" charset="0"/>
              </a:rPr>
              <a:t>(Here is a Sample)</a:t>
            </a:r>
            <a:endParaRPr lang="en-US" sz="4800" dirty="0">
              <a:latin typeface="Calibri" panose="020F0502020204030204" pitchFamily="34" charset="0"/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7148385"/>
              </p:ext>
            </p:extLst>
          </p:nvPr>
        </p:nvGraphicFramePr>
        <p:xfrm>
          <a:off x="383445" y="1323439"/>
          <a:ext cx="8655050" cy="627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Document" r:id="rId4" imgW="5874279" imgH="3837694" progId="Word.Document.12">
                  <p:embed/>
                </p:oleObj>
              </mc:Choice>
              <mc:Fallback>
                <p:oleObj name="Document" r:id="rId4" imgW="5874279" imgH="3837694" progId="Word.Documen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445" y="1323439"/>
                        <a:ext cx="8655050" cy="6273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8522680" y="3012831"/>
            <a:ext cx="3235569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Single Slide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871562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4545" y="0"/>
            <a:ext cx="874475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u="sng" dirty="0" smtClean="0"/>
              <a:t>Appendices</a:t>
            </a:r>
            <a:r>
              <a:rPr lang="en-US" sz="4800" b="1" dirty="0" smtClean="0"/>
              <a:t> (If Any)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5" y="2907323"/>
            <a:ext cx="3235569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2-3 Slide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9820825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70457" y="218940"/>
            <a:ext cx="1072380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References</a:t>
            </a:r>
          </a:p>
          <a:p>
            <a:r>
              <a:rPr lang="en-US" sz="3200" dirty="0" smtClean="0"/>
              <a:t>(it should be in Vancouver style and all Presentation includes references should cite and Superscript them)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6858005" y="2907323"/>
            <a:ext cx="3235569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1-2 Slides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4612962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0457" y="218940"/>
            <a:ext cx="10723808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 smtClean="0"/>
              <a:t>Supervisors’ Contribution</a:t>
            </a:r>
          </a:p>
          <a:p>
            <a:r>
              <a:rPr lang="en-US" sz="2000" dirty="0" smtClean="0"/>
              <a:t>(Mention contribution of Supervisor</a:t>
            </a:r>
            <a:r>
              <a:rPr lang="en-US" sz="2000" dirty="0"/>
              <a:t>, Co-supervisor, Clinical </a:t>
            </a:r>
            <a:r>
              <a:rPr lang="en-US" sz="2000" dirty="0" smtClean="0"/>
              <a:t>Supervisor)</a:t>
            </a:r>
            <a:endParaRPr lang="en-US" sz="2000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375137" y="1753431"/>
            <a:ext cx="8721969" cy="62786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Supervisor Contribution</a:t>
            </a:r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Co-Supervisor </a:t>
            </a:r>
            <a:r>
              <a:rPr lang="en-US" sz="2400" b="1" dirty="0"/>
              <a:t>Contribution</a:t>
            </a:r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n-US" sz="2400" dirty="0"/>
          </a:p>
          <a:p>
            <a:r>
              <a:rPr lang="en-US" sz="2400" dirty="0" smtClean="0"/>
              <a:t>Clinical Supervisor </a:t>
            </a:r>
            <a:r>
              <a:rPr lang="en-US" sz="2400" b="1" dirty="0"/>
              <a:t>Contribution</a:t>
            </a:r>
          </a:p>
          <a:p>
            <a:endParaRPr lang="en-US" sz="2400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45112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38034" y="2425850"/>
            <a:ext cx="813350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 smtClean="0"/>
              <a:t>Introduction </a:t>
            </a:r>
            <a:r>
              <a:rPr lang="en-US" sz="1600" dirty="0" smtClean="0"/>
              <a:t>(Includes Background Information)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3235569" y="3610708"/>
            <a:ext cx="3235569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Single Slide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811697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61374" y="2395470"/>
            <a:ext cx="108955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/>
              <a:t>Prevalence /Incidence</a:t>
            </a:r>
            <a:endParaRPr lang="en-US" sz="7200" dirty="0"/>
          </a:p>
        </p:txBody>
      </p:sp>
      <p:sp>
        <p:nvSpPr>
          <p:cNvPr id="4" name="TextBox 3"/>
          <p:cNvSpPr txBox="1"/>
          <p:nvPr/>
        </p:nvSpPr>
        <p:spPr>
          <a:xfrm>
            <a:off x="3235569" y="3610708"/>
            <a:ext cx="3235569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Single Slide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087728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506828" y="2691684"/>
            <a:ext cx="97621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/>
              <a:t>Operational Definition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387968" y="4196858"/>
            <a:ext cx="3235569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Single Slide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522284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661375" y="2395470"/>
            <a:ext cx="777884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/>
              <a:t>Literature Review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235569" y="3645877"/>
            <a:ext cx="3974123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2 Slides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922686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146997" y="2665926"/>
            <a:ext cx="434018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dirty="0" smtClean="0"/>
              <a:t>Rationale</a:t>
            </a:r>
            <a:endParaRPr lang="en-US" sz="7200" dirty="0"/>
          </a:p>
        </p:txBody>
      </p:sp>
      <p:sp>
        <p:nvSpPr>
          <p:cNvPr id="4" name="TextBox 3"/>
          <p:cNvSpPr txBox="1"/>
          <p:nvPr/>
        </p:nvSpPr>
        <p:spPr>
          <a:xfrm>
            <a:off x="4654056" y="4032736"/>
            <a:ext cx="3235569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Single Slide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52970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472744" y="2768957"/>
            <a:ext cx="81523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/>
              <a:t>Research Objective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677502" y="4091352"/>
            <a:ext cx="3235569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Single Slide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93252986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4237150" y="2691684"/>
            <a:ext cx="50613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dirty="0" smtClean="0"/>
              <a:t>Hypotheses</a:t>
            </a:r>
            <a:endParaRPr lang="en-US" sz="7200" dirty="0"/>
          </a:p>
        </p:txBody>
      </p:sp>
      <p:sp>
        <p:nvSpPr>
          <p:cNvPr id="4" name="TextBox 3"/>
          <p:cNvSpPr txBox="1"/>
          <p:nvPr/>
        </p:nvSpPr>
        <p:spPr>
          <a:xfrm>
            <a:off x="5240214" y="4091350"/>
            <a:ext cx="3235569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Single Slide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2177624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107583" y="1068945"/>
            <a:ext cx="97621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Methods and Material</a:t>
            </a:r>
            <a:endParaRPr lang="en-US" sz="72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3335628" y="2539731"/>
            <a:ext cx="5125792" cy="315273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sz="4000" b="1" u="sng" dirty="0" smtClean="0">
              <a:solidFill>
                <a:schemeClr val="bg2">
                  <a:lumMod val="20000"/>
                  <a:lumOff val="8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Font typeface="Arial" panose="020B0604020202020204" pitchFamily="34" charset="0"/>
              <a:buNone/>
              <a:defRPr/>
            </a:pPr>
            <a:r>
              <a:rPr lang="en-US" sz="4000" b="1" u="sng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Inclusion criteria</a:t>
            </a:r>
          </a:p>
          <a:p>
            <a:pPr>
              <a:buFont typeface="Arial" panose="020B0604020202020204" pitchFamily="34" charset="0"/>
              <a:buNone/>
              <a:defRPr/>
            </a:pPr>
            <a:endParaRPr lang="en-US" sz="4000" b="1" dirty="0" smtClean="0">
              <a:solidFill>
                <a:schemeClr val="bg2">
                  <a:lumMod val="20000"/>
                  <a:lumOff val="8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>
              <a:buFont typeface="Arial" panose="020B0604020202020204" pitchFamily="34" charset="0"/>
              <a:buNone/>
              <a:defRPr/>
            </a:pPr>
            <a:r>
              <a:rPr lang="en-US" sz="4000" b="1" u="sng" dirty="0" smtClean="0">
                <a:solidFill>
                  <a:schemeClr val="bg2">
                    <a:lumMod val="20000"/>
                    <a:lumOff val="8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Exclusion criteria</a:t>
            </a:r>
            <a:endParaRPr lang="en-US" sz="4000" b="1" dirty="0" smtClean="0">
              <a:solidFill>
                <a:schemeClr val="bg2">
                  <a:lumMod val="20000"/>
                  <a:lumOff val="8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8159266" y="3610708"/>
            <a:ext cx="3235569" cy="646331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3600" dirty="0" smtClean="0"/>
              <a:t>1-2 Slides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734481160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TC104033917[[fn=Berlin]]</Template>
  <TotalTime>188</TotalTime>
  <Words>168</Words>
  <Application>Microsoft Office PowerPoint</Application>
  <PresentationFormat>Custom</PresentationFormat>
  <Paragraphs>63</Paragraphs>
  <Slides>15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7" baseType="lpstr">
      <vt:lpstr>Berlin</vt:lpstr>
      <vt:lpstr>Document</vt:lpstr>
      <vt:lpstr>Title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</dc:title>
  <dc:creator>Waqas Farooqui</dc:creator>
  <cp:lastModifiedBy>Hira Fatima Waseem</cp:lastModifiedBy>
  <cp:revision>33</cp:revision>
  <dcterms:created xsi:type="dcterms:W3CDTF">2013-11-23T12:26:38Z</dcterms:created>
  <dcterms:modified xsi:type="dcterms:W3CDTF">2018-01-02T03:51:32Z</dcterms:modified>
</cp:coreProperties>
</file>